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www.plasticwaterpollution.weebly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usebottles.weebly.com/take-action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275358"/>
            <a:ext cx="7772400" cy="246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TGPLAN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Water Pollution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2640521"/>
            <a:ext cx="7772400" cy="161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By: Jack Hollister, Jaya Twill, Miles Brown, William Whitfill, Jules Anderson and Rachel Grubbs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685800" y="347579"/>
            <a:ext cx="7772400" cy="103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Last year, the average American used 167 disposable water bottles, but only recycled 38</a:t>
            </a: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94" name="Shape 94" descr="494169a-i1_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409" y="1382273"/>
            <a:ext cx="4996315" cy="332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46100" y="225550"/>
            <a:ext cx="8312099" cy="251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Austin High has roughly 2040 students, if each student uses 168 bottles a year, that means 342,729 bottles per year are used but only 75, 400 will be recycled, leaving 267,320 to end up in the landfills or in our oceans.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 descr="austin hig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450" y="1985425"/>
            <a:ext cx="5021924" cy="304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Our goal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84225" y="1063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In order to address water pollution in our community we needed to stop the root of the problem and find a long lasting solution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We want to bring awareness to this issue and get Austin High students to start thinking about their impact on the world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08550" y="1451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Our Take Action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26175" y="1057900"/>
            <a:ext cx="6266999" cy="332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Over the past few weeks our TGPLAN group has raised almost $3,000 in donations in order to install water bottle refill stations throughout our school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4" name="Shape 114" descr="images_03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462" y="2796725"/>
            <a:ext cx="3588424" cy="21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images_03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800" y="303975"/>
            <a:ext cx="2361200" cy="315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86700" y="1343050"/>
            <a:ext cx="8229600" cy="333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Conserve water at home to limit the amount of water that needs treatment from a water treatment facility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Do not wash or flush any contaminants  down any drains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Properly dispose all waste and don’t dump in direct waterways especially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Take part in a river or lake clean up in your community.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40775" y="4370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Ways to Prevent Water Pollution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Advocacy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1557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www.plasticwaterpollution.weebly.com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http://reusebottles.weebly.com/take-action.html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64325" y="2408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Our Sources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5303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"40 Facts About Water Pollution - Conserve Energy Future." </a:t>
            </a:r>
            <a:r>
              <a:rPr lang="en" sz="1100" i="1">
                <a:solidFill>
                  <a:srgbClr val="FFFFFF"/>
                </a:solidFill>
              </a:rPr>
              <a:t>ConserveEnergyFuture</a:t>
            </a:r>
            <a:r>
              <a:rPr lang="en" sz="1100">
                <a:solidFill>
                  <a:srgbClr val="FFFFFF"/>
                </a:solidFill>
              </a:rPr>
              <a:t>. 13 Nov. 2013. Web. 29 Apr. 2015.F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rgbClr val="FFFFFF"/>
              </a:solidFill>
            </a:endParaRPr>
          </a:p>
          <a:p>
            <a:pPr lvl="0" rtl="0">
              <a:lnSpc>
                <a:spcPct val="136363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"22 Facts About Plastic Pollution (And 10 Things We Can Do About It) » EcoWatch." </a:t>
            </a:r>
            <a:r>
              <a:rPr lang="en" sz="1100" i="1">
                <a:solidFill>
                  <a:srgbClr val="FFFFFF"/>
                </a:solidFill>
              </a:rPr>
              <a:t>EcoWatch</a:t>
            </a:r>
            <a:r>
              <a:rPr lang="en" sz="1100">
                <a:solidFill>
                  <a:srgbClr val="FFFFFF"/>
                </a:solidFill>
              </a:rPr>
              <a:t>. N.p., 07 Apr. 2014. Web. 29 Apr. 2015.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“Bottle Water Is Wasteful. “</a:t>
            </a:r>
            <a:r>
              <a:rPr lang="en" sz="1100" i="1">
                <a:solidFill>
                  <a:srgbClr val="FFFFFF"/>
                </a:solidFill>
              </a:rPr>
              <a:t>The Water Project.</a:t>
            </a:r>
            <a:r>
              <a:rPr lang="en" sz="1100">
                <a:solidFill>
                  <a:srgbClr val="FFFFFF"/>
                </a:solidFill>
              </a:rPr>
              <a:t> N.p., n.d. Web. 29 Apr. 2015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TGPLAN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636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</a:rPr>
              <a:t>Think Globally</a:t>
            </a:r>
          </a:p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</a:rPr>
              <a:t>Plan Locally</a:t>
            </a:r>
          </a:p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</a:rPr>
              <a:t>Act Neighborly </a:t>
            </a:r>
          </a:p>
        </p:txBody>
      </p:sp>
      <p:pic>
        <p:nvPicPr>
          <p:cNvPr id="42" name="Shape 42" descr="earth-11015_6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149" y="283100"/>
            <a:ext cx="4462849" cy="45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52900" y="2871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Beginning</a:t>
            </a:r>
            <a:r>
              <a:rPr lang="en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pic>
        <p:nvPicPr>
          <p:cNvPr id="48" name="Shape 48" descr="Costa-Rica-map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150" y="1203800"/>
            <a:ext cx="4362201" cy="34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4550" y="1203800"/>
            <a:ext cx="4868700" cy="3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While we were in Costa Rica we witnessed lots of plastic pollution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Many rivers, streams, and waterfalls were littered with garbage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400" y="567724"/>
            <a:ext cx="4778300" cy="26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95550" y="2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Global Impact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95550" y="1141500"/>
            <a:ext cx="5662799" cy="4128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Fourteen billion pounds of garbage mostly plastic, is dumped into the ocean every year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Plastic waste is the cause of death of more than 100,000 sea creatures each year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-7977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Global Impact</a:t>
            </a:r>
          </a:p>
        </p:txBody>
      </p:sp>
      <p:pic>
        <p:nvPicPr>
          <p:cNvPr id="70" name="Shape 70" descr="images_0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425" y="2270650"/>
            <a:ext cx="4061299" cy="27026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94400" y="860175"/>
            <a:ext cx="4885499" cy="390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50% of plastic waste worldwide is used once and thrown away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Americans throw away 35 million water bottles each year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80% of water pollution is due to domestic sewage like throwing garbage on open ground and water bodies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Water Pollution At Home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387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Austin has already made great strides with its decreased use of plastic bags.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600 plastic bags is the equivalent of 1 reusable one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78" name="Shape 78" descr="Trash dumping[change | chan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101" y="1727324"/>
            <a:ext cx="4554900" cy="34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Barton Springs Poo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" y="2902474"/>
            <a:ext cx="2697845" cy="202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b="1"/>
              <a:t>A Local </a:t>
            </a:r>
          </a:p>
        </p:txBody>
      </p:sp>
      <p:pic>
        <p:nvPicPr>
          <p:cNvPr id="85" name="Shape 85" descr="Unknown.png"/>
          <p:cNvPicPr preferRelativeResize="0"/>
          <p:nvPr/>
        </p:nvPicPr>
        <p:blipFill rotWithShape="1">
          <a:blip r:embed="rId3">
            <a:alphaModFix/>
          </a:blip>
          <a:srcRect l="8881" t="-9763" r="22747" b="71566"/>
          <a:stretch/>
        </p:blipFill>
        <p:spPr>
          <a:xfrm>
            <a:off x="0" y="-996425"/>
            <a:ext cx="5034074" cy="54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5517125" y="1818275"/>
            <a:ext cx="2739899" cy="29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 descr="4f9aec6a39e6c82a4c92e618415c730d078709f9_original.jpeg"/>
          <p:cNvPicPr preferRelativeResize="0"/>
          <p:nvPr/>
        </p:nvPicPr>
        <p:blipFill rotWithShape="1">
          <a:blip r:embed="rId4">
            <a:alphaModFix/>
          </a:blip>
          <a:srcRect b="6156"/>
          <a:stretch/>
        </p:blipFill>
        <p:spPr>
          <a:xfrm>
            <a:off x="4973275" y="0"/>
            <a:ext cx="41707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On-screen Show (16:9)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Georgia</vt:lpstr>
      <vt:lpstr>simple-light</vt:lpstr>
      <vt:lpstr> TGPLAN Water Pollution  </vt:lpstr>
      <vt:lpstr>TGPLAN</vt:lpstr>
      <vt:lpstr>The Beginning </vt:lpstr>
      <vt:lpstr>PowerPoint Presentation</vt:lpstr>
      <vt:lpstr>PowerPoint Presentation</vt:lpstr>
      <vt:lpstr>Global Impact</vt:lpstr>
      <vt:lpstr>Global Impact</vt:lpstr>
      <vt:lpstr>Water Pollution At Home</vt:lpstr>
      <vt:lpstr>PowerPoint Presentation</vt:lpstr>
      <vt:lpstr>PowerPoint Presentation</vt:lpstr>
      <vt:lpstr>PowerPoint Presentation</vt:lpstr>
      <vt:lpstr> Our goal</vt:lpstr>
      <vt:lpstr>Our Take Action</vt:lpstr>
      <vt:lpstr>Ways to Prevent Water Pollution</vt:lpstr>
      <vt:lpstr>Advocacy </vt:lpstr>
      <vt:lpstr>Our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TGPLAN Water Pollution  </dc:title>
  <cp:lastModifiedBy>Paula Hollister</cp:lastModifiedBy>
  <cp:revision>1</cp:revision>
  <dcterms:modified xsi:type="dcterms:W3CDTF">2017-04-19T12:45:47Z</dcterms:modified>
</cp:coreProperties>
</file>