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7D2FF442-D6ED-4E37-ADF5-A6FE4D9941F8}" type="datetimeFigureOut">
              <a:rPr lang="en-US" smtClean="0"/>
              <a:t>4/19/2017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C5A3930-6DB4-428B-A9BD-5E0183915DD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2FF442-D6ED-4E37-ADF5-A6FE4D9941F8}"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A3930-6DB4-428B-A9BD-5E0183915D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2FF442-D6ED-4E37-ADF5-A6FE4D9941F8}"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A3930-6DB4-428B-A9BD-5E0183915D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2FF442-D6ED-4E37-ADF5-A6FE4D9941F8}"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A3930-6DB4-428B-A9BD-5E0183915D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D2FF442-D6ED-4E37-ADF5-A6FE4D9941F8}"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C5A3930-6DB4-428B-A9BD-5E0183915DD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D2FF442-D6ED-4E37-ADF5-A6FE4D9941F8}"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A3930-6DB4-428B-A9BD-5E0183915DD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D2FF442-D6ED-4E37-ADF5-A6FE4D9941F8}"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5A3930-6DB4-428B-A9BD-5E0183915DD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D2FF442-D6ED-4E37-ADF5-A6FE4D9941F8}"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5A3930-6DB4-428B-A9BD-5E0183915D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FF442-D6ED-4E37-ADF5-A6FE4D9941F8}"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5A3930-6DB4-428B-A9BD-5E0183915D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D2FF442-D6ED-4E37-ADF5-A6FE4D9941F8}"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A3930-6DB4-428B-A9BD-5E0183915DD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D2FF442-D6ED-4E37-ADF5-A6FE4D9941F8}"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A3930-6DB4-428B-A9BD-5E0183915D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D2FF442-D6ED-4E37-ADF5-A6FE4D9941F8}" type="datetimeFigureOut">
              <a:rPr lang="en-US" smtClean="0"/>
              <a:t>4/19/2017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C5A3930-6DB4-428B-A9BD-5E0183915DD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Packaging Efficiency Project</a:t>
            </a:r>
          </a:p>
        </p:txBody>
      </p:sp>
      <p:sp>
        <p:nvSpPr>
          <p:cNvPr id="3" name="Subtitle 2"/>
          <p:cNvSpPr>
            <a:spLocks noGrp="1"/>
          </p:cNvSpPr>
          <p:nvPr>
            <p:ph type="subTitle" idx="1"/>
          </p:nvPr>
        </p:nvSpPr>
        <p:spPr/>
        <p:txBody>
          <a:bodyPr/>
          <a:lstStyle/>
          <a:p>
            <a:r>
              <a:rPr lang="en-US" dirty="0"/>
              <a:t>By: Jack Hollister and Luna Elmur</a:t>
            </a:r>
          </a:p>
        </p:txBody>
      </p:sp>
    </p:spTree>
    <p:extLst>
      <p:ext uri="{BB962C8B-B14F-4D97-AF65-F5344CB8AC3E}">
        <p14:creationId xmlns:p14="http://schemas.microsoft.com/office/powerpoint/2010/main" val="262981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61109"/>
            <a:ext cx="23050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Our Product</a:t>
            </a:r>
          </a:p>
        </p:txBody>
      </p:sp>
      <p:sp>
        <p:nvSpPr>
          <p:cNvPr id="3" name="Content Placeholder 2"/>
          <p:cNvSpPr>
            <a:spLocks noGrp="1"/>
          </p:cNvSpPr>
          <p:nvPr>
            <p:ph idx="1"/>
          </p:nvPr>
        </p:nvSpPr>
        <p:spPr>
          <a:xfrm>
            <a:off x="533400" y="1676400"/>
            <a:ext cx="8229600" cy="4525963"/>
          </a:xfrm>
        </p:spPr>
        <p:txBody>
          <a:bodyPr/>
          <a:lstStyle/>
          <a:p>
            <a:r>
              <a:rPr lang="en-US" sz="2000" dirty="0">
                <a:latin typeface="Times New Roman" panose="02020603050405020304" pitchFamily="18" charset="0"/>
                <a:cs typeface="Times New Roman" panose="02020603050405020304" pitchFamily="18" charset="0"/>
              </a:rPr>
              <a:t>For our product we had Idahoan scalloped potatoes</a:t>
            </a:r>
          </a:p>
          <a:p>
            <a:r>
              <a:rPr lang="en-US" sz="2000" dirty="0">
                <a:latin typeface="Times New Roman" panose="02020603050405020304" pitchFamily="18" charset="0"/>
                <a:cs typeface="Times New Roman" panose="02020603050405020304" pitchFamily="18" charset="0"/>
              </a:rPr>
              <a:t>The product is 565cm</a:t>
            </a:r>
            <a:r>
              <a:rPr lang="en-US" sz="2000" baseline="30000" dirty="0">
                <a:latin typeface="Times New Roman" panose="02020603050405020304" pitchFamily="18" charset="0"/>
                <a:cs typeface="Times New Roman" panose="02020603050405020304" pitchFamily="18" charset="0"/>
              </a:rPr>
              <a:t>3</a:t>
            </a:r>
          </a:p>
          <a:p>
            <a:r>
              <a:rPr lang="en-US" sz="2000" dirty="0">
                <a:latin typeface="Times New Roman" panose="02020603050405020304" pitchFamily="18" charset="0"/>
                <a:cs typeface="Times New Roman" panose="02020603050405020304" pitchFamily="18" charset="0"/>
              </a:rPr>
              <a:t>We found this through the overflow method</a:t>
            </a:r>
          </a:p>
          <a:p>
            <a:r>
              <a:rPr lang="en-US" sz="2000" dirty="0">
                <a:latin typeface="Times New Roman" panose="02020603050405020304" pitchFamily="18" charset="0"/>
                <a:cs typeface="Times New Roman" panose="02020603050405020304" pitchFamily="18" charset="0"/>
              </a:rPr>
              <a:t>The packaging volume is 996.7cm</a:t>
            </a:r>
            <a:r>
              <a:rPr lang="en-US" sz="2000" baseline="30000" dirty="0">
                <a:latin typeface="Times New Roman" panose="02020603050405020304" pitchFamily="18" charset="0"/>
                <a:cs typeface="Times New Roman" panose="02020603050405020304" pitchFamily="18" charset="0"/>
              </a:rPr>
              <a:t>3</a:t>
            </a:r>
          </a:p>
          <a:p>
            <a:r>
              <a:rPr lang="en-US" sz="2000" dirty="0">
                <a:latin typeface="Times New Roman" panose="02020603050405020304" pitchFamily="18" charset="0"/>
                <a:cs typeface="Times New Roman" panose="02020603050405020304" pitchFamily="18" charset="0"/>
              </a:rPr>
              <a:t>We found this through multiplying the dimension of the box</a:t>
            </a:r>
          </a:p>
          <a:p>
            <a:r>
              <a:rPr lang="en-US" sz="2000" dirty="0">
                <a:latin typeface="Times New Roman" panose="02020603050405020304" pitchFamily="18" charset="0"/>
                <a:cs typeface="Times New Roman" panose="02020603050405020304" pitchFamily="18" charset="0"/>
              </a:rPr>
              <a:t>The box contain 43% airspace</a:t>
            </a:r>
          </a:p>
          <a:p>
            <a:r>
              <a:rPr lang="en-US" sz="2000" dirty="0">
                <a:latin typeface="Times New Roman" panose="02020603050405020304" pitchFamily="18" charset="0"/>
                <a:cs typeface="Times New Roman" panose="02020603050405020304" pitchFamily="18" charset="0"/>
              </a:rPr>
              <a:t>We found this by subtracting the package volume from the product volume giving us the volume of air, then we divided the volume of the air by the volume of the packaging</a:t>
            </a:r>
          </a:p>
          <a:p>
            <a:pPr marL="0" indent="0">
              <a:buNone/>
            </a:pPr>
            <a:endParaRPr lang="en-US" dirty="0"/>
          </a:p>
          <a:p>
            <a:pPr marL="0" indent="0">
              <a:buNone/>
            </a:pPr>
            <a:endParaRPr lang="en-US" dirty="0"/>
          </a:p>
          <a:p>
            <a:pPr marL="0" indent="0">
              <a:buNone/>
            </a:pPr>
            <a:endParaRPr lang="en-US" baseline="30000" dirty="0"/>
          </a:p>
          <a:p>
            <a:endParaRPr lang="en-US" baseline="30000" dirty="0"/>
          </a:p>
          <a:p>
            <a:pPr marL="0" indent="0">
              <a:buNone/>
            </a:pPr>
            <a:endParaRPr lang="en-US" baseline="30000" dirty="0"/>
          </a:p>
          <a:p>
            <a:endParaRPr lang="en-US" dirty="0"/>
          </a:p>
        </p:txBody>
      </p:sp>
    </p:spTree>
    <p:extLst>
      <p:ext uri="{BB962C8B-B14F-4D97-AF65-F5344CB8AC3E}">
        <p14:creationId xmlns:p14="http://schemas.microsoft.com/office/powerpoint/2010/main" val="174935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package plan</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The major change we made was to cut the height from 19cm to 13cm reducing by 6cm as it seemed fairly easy but effective</a:t>
            </a:r>
          </a:p>
          <a:p>
            <a:r>
              <a:rPr lang="en-US" sz="2000" dirty="0">
                <a:latin typeface="Times New Roman" panose="02020603050405020304" pitchFamily="18" charset="0"/>
                <a:cs typeface="Times New Roman" panose="02020603050405020304" pitchFamily="18" charset="0"/>
              </a:rPr>
              <a:t>The new package’s volume 681.98cm3, we found this by multiplying the new dimensions</a:t>
            </a:r>
          </a:p>
          <a:p>
            <a:r>
              <a:rPr lang="en-US" sz="2000" dirty="0">
                <a:latin typeface="Times New Roman" panose="02020603050405020304" pitchFamily="18" charset="0"/>
                <a:cs typeface="Times New Roman" panose="02020603050405020304" pitchFamily="18" charset="0"/>
              </a:rPr>
              <a:t>The new package has 17% airspace, we found this by subtracting volume of package from volume of item giving the volume of the air, then we divided that by the volume of the package</a:t>
            </a:r>
          </a:p>
          <a:p>
            <a:endParaRPr lang="en-US" sz="2000" dirty="0">
              <a:latin typeface="Times New Roman" panose="02020603050405020304" pitchFamily="18" charset="0"/>
              <a:cs typeface="Times New Roman" panose="02020603050405020304" pitchFamily="18" charset="0"/>
            </a:endParaRPr>
          </a:p>
        </p:txBody>
      </p:sp>
      <p:pic>
        <p:nvPicPr>
          <p:cNvPr id="2050" name="Picture 2" descr="C:\Users\S10034601\Downloads\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1" y="4321289"/>
            <a:ext cx="2666999" cy="253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631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Nets of the Packages</a:t>
            </a:r>
          </a:p>
        </p:txBody>
      </p:sp>
      <p:sp>
        <p:nvSpPr>
          <p:cNvPr id="3" name="Text Placeholder 2"/>
          <p:cNvSpPr>
            <a:spLocks noGrp="1"/>
          </p:cNvSpPr>
          <p:nvPr>
            <p:ph type="body" idx="1"/>
          </p:nvPr>
        </p:nvSpPr>
        <p:spPr/>
        <p:txBody>
          <a:bodyPr/>
          <a:lstStyle/>
          <a:p>
            <a:r>
              <a:rPr lang="en-US" dirty="0"/>
              <a:t>Original Package</a:t>
            </a:r>
          </a:p>
        </p:txBody>
      </p:sp>
      <p:sp>
        <p:nvSpPr>
          <p:cNvPr id="5" name="Text Placeholder 4"/>
          <p:cNvSpPr>
            <a:spLocks noGrp="1"/>
          </p:cNvSpPr>
          <p:nvPr>
            <p:ph type="body" sz="half" idx="3"/>
          </p:nvPr>
        </p:nvSpPr>
        <p:spPr/>
        <p:txBody>
          <a:bodyPr/>
          <a:lstStyle/>
          <a:p>
            <a:r>
              <a:rPr lang="en-US" dirty="0"/>
              <a:t>New Package</a:t>
            </a:r>
          </a:p>
        </p:txBody>
      </p:sp>
      <p:sp>
        <p:nvSpPr>
          <p:cNvPr id="4" name="Content Placeholder 3"/>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09800"/>
            <a:ext cx="405594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1" y="2209800"/>
            <a:ext cx="4055936"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226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Package</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The new package has significantly less airspace than the original package</a:t>
            </a:r>
          </a:p>
          <a:p>
            <a:r>
              <a:rPr lang="en-US" sz="2000" dirty="0">
                <a:latin typeface="Times New Roman" panose="02020603050405020304" pitchFamily="18" charset="0"/>
                <a:cs typeface="Times New Roman" panose="02020603050405020304" pitchFamily="18" charset="0"/>
              </a:rPr>
              <a:t>The new packaging still holds the product quite well</a:t>
            </a:r>
          </a:p>
          <a:p>
            <a:r>
              <a:rPr lang="en-US" sz="2000" dirty="0">
                <a:latin typeface="Times New Roman" panose="02020603050405020304" pitchFamily="18" charset="0"/>
                <a:cs typeface="Times New Roman" panose="02020603050405020304" pitchFamily="18" charset="0"/>
              </a:rPr>
              <a:t>The new package still maintains its shape as a rectangular prism so its still very easy to work with.</a:t>
            </a:r>
          </a:p>
          <a:p>
            <a:r>
              <a:rPr lang="en-US" sz="2000" dirty="0">
                <a:latin typeface="Times New Roman" panose="02020603050405020304" pitchFamily="18" charset="0"/>
                <a:cs typeface="Times New Roman" panose="02020603050405020304" pitchFamily="18" charset="0"/>
              </a:rPr>
              <a:t>The new package will save the manufacturer money as the box will cost less to make and ship because of its smaller size</a:t>
            </a:r>
          </a:p>
          <a:p>
            <a:r>
              <a:rPr lang="en-US" sz="2000" dirty="0">
                <a:latin typeface="Times New Roman" panose="02020603050405020304" pitchFamily="18" charset="0"/>
                <a:cs typeface="Times New Roman" panose="02020603050405020304" pitchFamily="18" charset="0"/>
              </a:rPr>
              <a:t>It is also going to be easy for the manufacturer to implement the changes as all they have to do is cut down the height.</a:t>
            </a:r>
          </a:p>
          <a:p>
            <a:endParaRPr lang="en-US" sz="2000" dirty="0">
              <a:latin typeface="Times New Roman" panose="02020603050405020304" pitchFamily="18" charset="0"/>
              <a:cs typeface="Times New Roman" panose="02020603050405020304" pitchFamily="18" charset="0"/>
            </a:endParaRPr>
          </a:p>
        </p:txBody>
      </p:sp>
      <p:pic>
        <p:nvPicPr>
          <p:cNvPr id="1026" name="Picture 2" descr="C:\Users\S10034601\Downloads\photo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75462" y="4589464"/>
            <a:ext cx="255587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9661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86</TotalTime>
  <Words>264</Words>
  <Application>Microsoft Office PowerPoint</Application>
  <PresentationFormat>On-screen Show (4:3)</PresentationFormat>
  <Paragraphs>27</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Book Antiqua</vt:lpstr>
      <vt:lpstr>Lucida Sans</vt:lpstr>
      <vt:lpstr>Times New Roman</vt:lpstr>
      <vt:lpstr>Wingdings</vt:lpstr>
      <vt:lpstr>Wingdings 2</vt:lpstr>
      <vt:lpstr>Wingdings 3</vt:lpstr>
      <vt:lpstr>Apex</vt:lpstr>
      <vt:lpstr>Packaging Efficiency Project</vt:lpstr>
      <vt:lpstr>Our Product</vt:lpstr>
      <vt:lpstr>Proposed package plan</vt:lpstr>
      <vt:lpstr>The Nets of the Packages</vt:lpstr>
      <vt:lpstr>Benefits of Package</vt:lpstr>
    </vt:vector>
  </TitlesOfParts>
  <Company>Austin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Packaging Efficiency Project</dc:title>
  <dc:creator>Windows User</dc:creator>
  <cp:lastModifiedBy>Paula Hollister</cp:lastModifiedBy>
  <cp:revision>8</cp:revision>
  <dcterms:created xsi:type="dcterms:W3CDTF">2014-04-25T20:06:09Z</dcterms:created>
  <dcterms:modified xsi:type="dcterms:W3CDTF">2017-04-19T13:20:44Z</dcterms:modified>
</cp:coreProperties>
</file>